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4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602DACF-6243-47BA-94C9-686164414FEA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BB743C-B0EE-4FFC-93A9-692D1F63C268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DACF-6243-47BA-94C9-686164414FEA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743C-B0EE-4FFC-93A9-692D1F63C268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DACF-6243-47BA-94C9-686164414FEA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743C-B0EE-4FFC-93A9-692D1F63C268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DACF-6243-47BA-94C9-686164414FEA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743C-B0EE-4FFC-93A9-692D1F63C26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DACF-6243-47BA-94C9-686164414FEA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743C-B0EE-4FFC-93A9-692D1F63C26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DACF-6243-47BA-94C9-686164414FEA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743C-B0EE-4FFC-93A9-692D1F63C26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DACF-6243-47BA-94C9-686164414FEA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743C-B0EE-4FFC-93A9-692D1F63C268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DACF-6243-47BA-94C9-686164414FEA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743C-B0EE-4FFC-93A9-692D1F63C268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DACF-6243-47BA-94C9-686164414FEA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743C-B0EE-4FFC-93A9-692D1F63C2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DACF-6243-47BA-94C9-686164414FEA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743C-B0EE-4FFC-93A9-692D1F63C2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DACF-6243-47BA-94C9-686164414FEA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743C-B0EE-4FFC-93A9-692D1F63C2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02DACF-6243-47BA-94C9-686164414FEA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EBB743C-B0EE-4FFC-93A9-692D1F63C2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Medical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Created by Nick and Steph!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77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Spread through:</a:t>
            </a:r>
          </a:p>
          <a:p>
            <a:pPr lvl="1"/>
            <a:r>
              <a:rPr lang="en-US" dirty="0" smtClean="0"/>
              <a:t>Saliva</a:t>
            </a:r>
          </a:p>
          <a:p>
            <a:pPr lvl="1"/>
            <a:r>
              <a:rPr lang="en-US" dirty="0" smtClean="0"/>
              <a:t>Bed sheets</a:t>
            </a:r>
          </a:p>
          <a:p>
            <a:pPr lvl="1"/>
            <a:r>
              <a:rPr lang="en-US" dirty="0" smtClean="0"/>
              <a:t>Clothing</a:t>
            </a:r>
          </a:p>
          <a:p>
            <a:r>
              <a:rPr lang="en-US" dirty="0" smtClean="0"/>
              <a:t>Symptoms:</a:t>
            </a:r>
          </a:p>
          <a:p>
            <a:pPr lvl="1"/>
            <a:r>
              <a:rPr lang="en-US" dirty="0" smtClean="0"/>
              <a:t>Backaches</a:t>
            </a:r>
          </a:p>
          <a:p>
            <a:pPr lvl="1"/>
            <a:r>
              <a:rPr lang="en-US" dirty="0" smtClean="0"/>
              <a:t>Red rashes</a:t>
            </a:r>
          </a:p>
          <a:p>
            <a:pPr lvl="1"/>
            <a:r>
              <a:rPr lang="en-US" dirty="0" smtClean="0"/>
              <a:t>High Fever</a:t>
            </a:r>
          </a:p>
          <a:p>
            <a:pPr lvl="1"/>
            <a:r>
              <a:rPr lang="en-US" dirty="0" smtClean="0"/>
              <a:t>Excessive Bleeding</a:t>
            </a:r>
          </a:p>
          <a:p>
            <a:pPr lvl="1"/>
            <a:r>
              <a:rPr lang="en-US" dirty="0" smtClean="0"/>
              <a:t>Puss filled sores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Smallpox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12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60 million died</a:t>
            </a:r>
          </a:p>
          <a:p>
            <a:r>
              <a:rPr lang="en-US" dirty="0" smtClean="0"/>
              <a:t>80% was effected</a:t>
            </a:r>
          </a:p>
          <a:p>
            <a:r>
              <a:rPr lang="en-US" dirty="0" smtClean="0"/>
              <a:t>Lady Mary </a:t>
            </a:r>
            <a:r>
              <a:rPr lang="en-US" dirty="0" err="1" smtClean="0"/>
              <a:t>Wortly</a:t>
            </a:r>
            <a:r>
              <a:rPr lang="en-US" dirty="0" smtClean="0"/>
              <a:t> Montagu</a:t>
            </a:r>
          </a:p>
          <a:p>
            <a:pPr lvl="1"/>
            <a:r>
              <a:rPr lang="en-US" dirty="0" smtClean="0"/>
              <a:t>Smallpox investigations</a:t>
            </a:r>
          </a:p>
          <a:p>
            <a:pPr lvl="1"/>
            <a:r>
              <a:rPr lang="en-US" dirty="0" smtClean="0"/>
              <a:t>Inoculation found</a:t>
            </a:r>
          </a:p>
          <a:p>
            <a:pPr lvl="2"/>
            <a:r>
              <a:rPr lang="en-US" dirty="0" smtClean="0"/>
              <a:t>1 out of every 50 died</a:t>
            </a:r>
          </a:p>
          <a:p>
            <a:pPr lvl="2"/>
            <a:r>
              <a:rPr lang="en-US" dirty="0" smtClean="0"/>
              <a:t>Too risky for people to try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Smallpox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467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contracted; impossible to get smallpox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Sores resemble smallpox but mild and not contagious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Edward Jenner</a:t>
            </a:r>
          </a:p>
          <a:p>
            <a:pPr lvl="1"/>
            <a:r>
              <a:rPr lang="en-US" dirty="0" smtClean="0"/>
              <a:t>Found vaccination on cowpox</a:t>
            </a:r>
          </a:p>
          <a:p>
            <a:pPr lvl="2"/>
            <a:r>
              <a:rPr lang="en-US" dirty="0" smtClean="0"/>
              <a:t>Led to disappearance of smallpox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Cowpox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87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Experimenting takes place in 18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r>
              <a:rPr lang="en-US" dirty="0" smtClean="0"/>
              <a:t>Practitioners increased</a:t>
            </a:r>
          </a:p>
          <a:p>
            <a:r>
              <a:rPr lang="en-US" dirty="0" smtClean="0"/>
              <a:t>Care of sick consisted of: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Faith healers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Apothecaries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Physicians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Surgeons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Midwives</a:t>
            </a:r>
          </a:p>
          <a:p>
            <a:pPr marL="41148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05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325059"/>
            <a:ext cx="7745505" cy="3877815"/>
          </a:xfrm>
        </p:spPr>
        <p:txBody>
          <a:bodyPr/>
          <a:lstStyle/>
          <a:p>
            <a:r>
              <a:rPr lang="en-US" dirty="0" smtClean="0"/>
              <a:t>Evil spirits live in body</a:t>
            </a:r>
          </a:p>
          <a:p>
            <a:r>
              <a:rPr lang="en-US" dirty="0" smtClean="0"/>
              <a:t>Drive them out through faith</a:t>
            </a:r>
          </a:p>
          <a:p>
            <a:r>
              <a:rPr lang="en-US" dirty="0" smtClean="0"/>
              <a:t>Priests and clergy members perform exorcism.</a:t>
            </a:r>
          </a:p>
          <a:p>
            <a:r>
              <a:rPr lang="en-US" dirty="0" smtClean="0"/>
              <a:t>Strongest cases in the countryside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Faith Healing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886200"/>
            <a:ext cx="1562100" cy="2316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861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Gradually grew throughout the 17</a:t>
            </a:r>
            <a:r>
              <a:rPr lang="en-US" baseline="30000" dirty="0" smtClean="0"/>
              <a:t>th</a:t>
            </a:r>
            <a:r>
              <a:rPr lang="en-US" dirty="0" smtClean="0"/>
              <a:t> and 18</a:t>
            </a:r>
            <a:r>
              <a:rPr lang="en-US" baseline="30000" dirty="0" smtClean="0"/>
              <a:t>th</a:t>
            </a:r>
            <a:r>
              <a:rPr lang="en-US" dirty="0" smtClean="0"/>
              <a:t> centuries</a:t>
            </a:r>
          </a:p>
          <a:p>
            <a:r>
              <a:rPr lang="en-US" dirty="0" smtClean="0"/>
              <a:t>Appealed mostly to upper class</a:t>
            </a:r>
          </a:p>
          <a:p>
            <a:r>
              <a:rPr lang="en-US" dirty="0" smtClean="0"/>
              <a:t>Stuff seemed to work</a:t>
            </a:r>
          </a:p>
          <a:p>
            <a:pPr lvl="1"/>
            <a:r>
              <a:rPr lang="en-US" dirty="0" smtClean="0"/>
              <a:t>Herbs</a:t>
            </a:r>
          </a:p>
          <a:p>
            <a:pPr lvl="1"/>
            <a:r>
              <a:rPr lang="en-US" dirty="0" smtClean="0"/>
              <a:t>Drugs</a:t>
            </a:r>
          </a:p>
          <a:p>
            <a:pPr lvl="1"/>
            <a:r>
              <a:rPr lang="en-US" dirty="0" smtClean="0"/>
              <a:t>Medicine</a:t>
            </a:r>
          </a:p>
          <a:p>
            <a:r>
              <a:rPr lang="en-US" dirty="0" smtClean="0"/>
              <a:t>Changed from regulations from church; medicine defies faith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Apothecaries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64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gutenberg.org/files/27932/27932-h/images/i_2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5715000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914400"/>
            <a:ext cx="1971675" cy="2688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0" y="4117974"/>
            <a:ext cx="4457700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144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 that acquired prior training (main medical job)</a:t>
            </a:r>
          </a:p>
          <a:p>
            <a:r>
              <a:rPr lang="en-US" dirty="0" smtClean="0"/>
              <a:t>Willing to try new methods such as:</a:t>
            </a:r>
          </a:p>
          <a:p>
            <a:pPr lvl="1"/>
            <a:r>
              <a:rPr lang="en-US" dirty="0" smtClean="0"/>
              <a:t>Homeopathy</a:t>
            </a:r>
          </a:p>
          <a:p>
            <a:pPr lvl="1"/>
            <a:r>
              <a:rPr lang="en-US" dirty="0" smtClean="0"/>
              <a:t>Prescriptions to apothecaries</a:t>
            </a:r>
          </a:p>
          <a:p>
            <a:pPr lvl="1"/>
            <a:r>
              <a:rPr lang="en-US" dirty="0" smtClean="0"/>
              <a:t>Amputation</a:t>
            </a:r>
          </a:p>
          <a:p>
            <a:r>
              <a:rPr lang="en-US" dirty="0" smtClean="0"/>
              <a:t>Old methods included:</a:t>
            </a:r>
          </a:p>
          <a:p>
            <a:pPr lvl="1"/>
            <a:r>
              <a:rPr lang="en-US" dirty="0" smtClean="0"/>
              <a:t>Prescribed diets sleep and exercise</a:t>
            </a:r>
          </a:p>
          <a:p>
            <a:pPr lvl="1"/>
            <a:r>
              <a:rPr lang="en-US" smtClean="0"/>
              <a:t>Bloodletting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Physicians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43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Former butchers and barbers</a:t>
            </a:r>
          </a:p>
          <a:p>
            <a:r>
              <a:rPr lang="en-US" dirty="0" smtClean="0"/>
              <a:t>Practice on the battlefield</a:t>
            </a:r>
          </a:p>
          <a:p>
            <a:r>
              <a:rPr lang="en-US" dirty="0" smtClean="0"/>
              <a:t>Amputation big in 18</a:t>
            </a:r>
            <a:r>
              <a:rPr lang="en-US" baseline="30000" dirty="0" smtClean="0"/>
              <a:t>th</a:t>
            </a:r>
            <a:r>
              <a:rPr lang="en-US" dirty="0" smtClean="0"/>
              <a:t> century practice</a:t>
            </a:r>
          </a:p>
          <a:p>
            <a:r>
              <a:rPr lang="en-US" dirty="0" smtClean="0"/>
              <a:t>Performed w/o painkillers or anesthesia</a:t>
            </a:r>
          </a:p>
          <a:p>
            <a:r>
              <a:rPr lang="en-US" dirty="0" smtClean="0"/>
              <a:t>Patients died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Bad conditions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Infections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Agony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Surgeons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91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Assists in labor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Came to the home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Surgeons try to overtake midwives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Midwives successfully defend their practice throughout the 18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Midwifery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23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famous midwife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Went to houses to help birthing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i="1" dirty="0" smtClean="0"/>
              <a:t>Manual on the Art of Childbirth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Teacher of childbirth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Madame du </a:t>
            </a:r>
            <a:r>
              <a:rPr lang="en-US" dirty="0" err="1" smtClean="0"/>
              <a:t>Coudray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96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151</TotalTime>
  <Words>258</Words>
  <Application>Microsoft Office PowerPoint</Application>
  <PresentationFormat>On-screen Show (4:3)</PresentationFormat>
  <Paragraphs>85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Hardcover</vt:lpstr>
      <vt:lpstr>Medical Practice</vt:lpstr>
      <vt:lpstr>Basic Background</vt:lpstr>
      <vt:lpstr>Faith Healing</vt:lpstr>
      <vt:lpstr>Apothecaries</vt:lpstr>
      <vt:lpstr>PowerPoint Presentation</vt:lpstr>
      <vt:lpstr>Physicians</vt:lpstr>
      <vt:lpstr>Surgeons</vt:lpstr>
      <vt:lpstr>Midwifery</vt:lpstr>
      <vt:lpstr>Madame du Coudray</vt:lpstr>
      <vt:lpstr>Smallpox</vt:lpstr>
      <vt:lpstr>Smallpox</vt:lpstr>
      <vt:lpstr>Cowpox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Practice</dc:title>
  <dc:creator>Nick</dc:creator>
  <cp:lastModifiedBy>Nick</cp:lastModifiedBy>
  <cp:revision>13</cp:revision>
  <dcterms:created xsi:type="dcterms:W3CDTF">2012-12-06T16:19:54Z</dcterms:created>
  <dcterms:modified xsi:type="dcterms:W3CDTF">2012-12-11T02:56:17Z</dcterms:modified>
</cp:coreProperties>
</file>